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66" r:id="rId4"/>
    <p:sldId id="294" r:id="rId5"/>
    <p:sldId id="296" r:id="rId6"/>
    <p:sldId id="297" r:id="rId7"/>
    <p:sldId id="298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548-535B-44B4-BED2-AB795E96134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B340-929F-4BBE-A8F8-989BD3FF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CBE2-801A-463D-86A1-9606CCA308B7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7B37-FD9C-45E9-9DAE-6A44C980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D804-5BDD-46BA-B8C5-EE15BEF77FCE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32E-C58F-47E3-A3CB-4A7CD3D4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A1D-861F-45A6-ACE6-7930658004DE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CA0-DEF8-4721-BA7B-322DB3C0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5AFB-0D3A-4BD0-A4D9-85F01904736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7E43-CB3E-42A6-BFB8-44C1F01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C72A-50AC-4D73-937E-ADF3673AF011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7C5C-0F26-451C-ADD9-3AB98FC9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2C9F-89AA-4655-B551-BE52FD04597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6317-DD08-4A0D-BDF1-CC7227B1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A8AE-41AA-4182-8E9D-663B43838D23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3E98-9941-4001-9EF7-DEE6E316C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6F89-D02E-48D4-A708-6C5149D0491B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1751-87AA-4675-944C-FB5CA84B4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A55-E353-4EC0-824E-5D45B1E86C8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21E4-EDA0-4D72-BED7-2B390EE8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A0E-6B53-4A81-9C08-EFD94F26A9C0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354-6E79-43BF-AA0B-1FC84B40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AC34CB-486B-406C-BA86-B511789FA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20" y="21429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С ПРАЗДНИКОМ 8 МАРТА!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0" y="1071546"/>
            <a:ext cx="9163080" cy="5372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tsvety_k_8_marta-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28667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66"/>
                </a:solidFill>
              </a:rPr>
              <a:t>С 8 МАРТА</a:t>
            </a:r>
            <a:endParaRPr lang="ru-RU" sz="9600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International_Womens_Day_Snowdrops_on_March_8_014543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214290"/>
            <a:ext cx="8858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FF0066"/>
                </a:solidFill>
              </a:rPr>
              <a:t>Поздравление  к </a:t>
            </a:r>
            <a:r>
              <a:rPr lang="ru-RU" sz="4000" b="1" dirty="0">
                <a:solidFill>
                  <a:srgbClr val="FF0066"/>
                </a:solidFill>
              </a:rPr>
              <a:t>8 марта   для девочек</a:t>
            </a:r>
          </a:p>
        </p:txBody>
      </p:sp>
      <p:pic>
        <p:nvPicPr>
          <p:cNvPr id="1026" name="Picture 2" descr="C:\Users\Анна Сергеевна\Pictures\ДЛЯ РАБОЧЕГО СТОЛА\International_Womens_Day_Snowdrops_on_March_8_01454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405818" cy="583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1 «Женский пол рулит»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каждой девочки нужен листик и ручка. На листике написано 2 столбца: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цветы, ягоды.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1 минуту каждая из участниц должна вспомнить и написать больше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остальных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цветов,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ягод женского пола. 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64807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2 «На все руки мастерица»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Необходимо левой рукой рисовать кошку. Побеждает самая искусная «мастерица на все руки».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64807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3 «Лучшая из хозяюшек»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Девочки по очереди перечисляют свои умения по хозяйству, например, первая девочка говорит: «я умею печь пироги», а вторая продолжает: «я умею гладить бельё» и так далее.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64807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4 «Такая нужная вещь»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женщин, да и у девочек в сумке обычно очень много всяких нужных вещей. Сейчас нашим участницам предстоит угадать с закрытыми глазами, что находится в сумке.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64807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5 «Угощенье к празднику»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Девочкам надо с закрытыми глазами сделать украшение для торта. В качестве торта –картонный круг, кремом будет тюбик с зубной пастой.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000232" y="2285992"/>
            <a:ext cx="3500462" cy="26670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9462" name="Picture 6" descr="ar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701354">
            <a:off x="409826" y="2489681"/>
            <a:ext cx="8185472" cy="115877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93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СЮРПРИЗ</a:t>
            </a:r>
            <a:endParaRPr lang="ru-RU" sz="693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ПОЗДРАВЛЕНИЕ МАЛЬЧИКОВ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18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286808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Конкурс 1 «Женский пол рулит» </vt:lpstr>
      <vt:lpstr>Конкурс 2 «На все руки мастерица»</vt:lpstr>
      <vt:lpstr>Конкурс 3 «Лучшая из хозяюшек»</vt:lpstr>
      <vt:lpstr>Конкурс 4 «Такая нужная вещь»</vt:lpstr>
      <vt:lpstr>Конкурс 5 «Угощенье к празднику»</vt:lpstr>
      <vt:lpstr>Слайд 8</vt:lpstr>
      <vt:lpstr>ПОЗДРАВЛЕНИЕ МАЛЬЧИКОВ</vt:lpstr>
      <vt:lpstr>ПОЗДРАВЛЕНИЕ МАЛЬЧИКОВ</vt:lpstr>
      <vt:lpstr>С 8 МАРТА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RePack by SPecialiST</cp:lastModifiedBy>
  <cp:revision>29</cp:revision>
  <dcterms:created xsi:type="dcterms:W3CDTF">2013-08-25T16:28:30Z</dcterms:created>
  <dcterms:modified xsi:type="dcterms:W3CDTF">2021-03-04T13:06:23Z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863784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